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FD4573B-7495-4BAE-BE53-217F2C8E8F9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7C0F74-07A2-40EC-85C4-A76F3D4662D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14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459460-93A2-4A3D-84D7-87C9DD4A51A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2115A80-71B5-4254-8825-97547C44701C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40DD08D-710C-4E4A-B369-C51F09DE314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8D9E706-4F71-47AD-9233-52797CE6547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59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E4B857A-63A0-4475-9A96-795775BFE24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DA03F73-6F09-4CA6-8767-B3E14D1146C0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83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61E339-90D5-4B12-968B-16B43A4798F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AC67EB8-0867-4EBE-9715-F5668F2222F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3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442BFBB-51B3-43C1-9413-FB1C7EDC161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72786D1-2663-4A2A-964B-5E53EC1CFCD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1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09A0DB4-3F02-4C85-8DE3-60B66230BC90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E63DD1A-1D89-438D-BA7C-9535803E66F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68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B9A5F9-ABA3-4878-978F-F890647F79F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4B3F7B-0F41-435F-B39B-637A5D19C86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28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AA51A21-10ED-4160-9F74-3C989F24737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2585EBB-5F7A-4956-8309-8F65F7B097A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60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0E372A9-5B43-43B3-A989-9DA25C1DB635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14D9A23-CFDE-4A73-9ED4-6BABB741A4A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31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D90BFDF-4142-47BC-9862-4CB9454D498F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2/27/2015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CA9490-68EC-45B2-A2F6-B9AA7A3CF038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09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pic>
        <p:nvPicPr>
          <p:cNvPr id="1028" name="Picture 20" descr="soi_tc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7938"/>
            <a:ext cx="1600200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0" y="1752600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17" descr="AIT_BN logo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87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736734"/>
              </p:ext>
            </p:extLst>
          </p:nvPr>
        </p:nvGraphicFramePr>
        <p:xfrm>
          <a:off x="876300" y="2133600"/>
          <a:ext cx="7391401" cy="4191000"/>
        </p:xfrm>
        <a:graphic>
          <a:graphicData uri="http://schemas.openxmlformats.org/drawingml/2006/table">
            <a:tbl>
              <a:tblPr/>
              <a:tblGrid>
                <a:gridCol w="1058205"/>
                <a:gridCol w="2805846"/>
                <a:gridCol w="1763675"/>
                <a:gridCol w="1763675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CLASS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REPORT / CONVENE </a:t>
                      </a: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DATE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GRAD DATE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Calibri"/>
                          <a:ea typeface="Calibri"/>
                          <a:cs typeface="Times New Roman"/>
                        </a:rPr>
                        <a:t>QUOTAS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01-15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23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02-15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17 NOV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25 NOV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03-15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10 DEC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18 DEC 14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04-15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05 FEB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FEB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05-15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05 MAR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MAR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06-15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23 APR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APR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07-15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26 MAY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02 JUN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08-15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18 JUN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25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JUN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09-15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23 JUL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30 JUL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10-15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27 AUG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03 SEP 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+mn-lt"/>
                          <a:ea typeface="Calibri"/>
                          <a:cs typeface="Times New Roman"/>
                        </a:rPr>
                        <a:t>40</a:t>
                      </a:r>
                      <a:endParaRPr lang="en-US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524000"/>
          </a:xfrm>
          <a:prstGeom prst="rect">
            <a:avLst/>
          </a:prstGeom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Intermediate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Combat Hunter Course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FY15 SCHEDULE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(CID: M10HE6M)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7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On-screen Show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Gardner SSgt Douglas E</dc:creator>
  <cp:lastModifiedBy>Gardner SSgt Douglas E</cp:lastModifiedBy>
  <cp:revision>1</cp:revision>
  <dcterms:created xsi:type="dcterms:W3CDTF">2015-02-27T18:04:51Z</dcterms:created>
  <dcterms:modified xsi:type="dcterms:W3CDTF">2015-02-27T18:05:40Z</dcterms:modified>
</cp:coreProperties>
</file>